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90.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 Id="rId3" Type="http://schemas.openxmlformats.org/officeDocument/2006/relationships/image" Target="../media/image89.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0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 Id="rId3" Type="http://schemas.openxmlformats.org/officeDocument/2006/relationships/image" Target="../media/image1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2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5.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5.png"/><Relationship Id="rId4" Type="http://schemas.openxmlformats.org/officeDocument/2006/relationships/image" Target="../media/image28.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28.png"/><Relationship Id="rId4" Type="http://schemas.openxmlformats.org/officeDocument/2006/relationships/image" Target="../media/image6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5.png"/><Relationship Id="rId4"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5.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2.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8.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